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embeddedFontLst>
    <p:embeddedFont>
      <p:font typeface="Aharoni" pitchFamily="2" charset="-79"/>
      <p:bold r:id="rId8"/>
    </p:embeddedFont>
    <p:embeddedFont>
      <p:font typeface="MD아롱체" pitchFamily="18" charset="-127"/>
      <p:regular r:id="rId9"/>
    </p:embeddedFont>
    <p:embeddedFont>
      <p:font typeface="맑은 고딕" pitchFamily="50" charset="-127"/>
      <p:regular r:id="rId10"/>
      <p:bold r:id="rId11"/>
    </p:embeddedFont>
    <p:embeddedFont>
      <p:font typeface="HY견고딕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000"/>
    <a:srgbClr val="3A634F"/>
    <a:srgbClr val="FFCC11"/>
    <a:srgbClr val="DAAB00"/>
    <a:srgbClr val="EAB800"/>
    <a:srgbClr val="FFCF1D"/>
    <a:srgbClr val="AC8300"/>
    <a:srgbClr val="DAAD08"/>
    <a:srgbClr val="C8915C"/>
    <a:srgbClr val="78563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367" autoAdjust="0"/>
    <p:restoredTop sz="94660"/>
  </p:normalViewPr>
  <p:slideViewPr>
    <p:cSldViewPr showGuides="1">
      <p:cViewPr>
        <p:scale>
          <a:sx n="100" d="100"/>
          <a:sy n="100" d="100"/>
        </p:scale>
        <p:origin x="-1482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931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035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896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103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472" y="304778"/>
            <a:ext cx="8001056" cy="940966"/>
          </a:xfrm>
        </p:spPr>
        <p:txBody>
          <a:bodyPr>
            <a:normAutofit/>
          </a:bodyPr>
          <a:lstStyle>
            <a:lvl1pPr algn="l">
              <a:defRPr lang="ko-KR" altLang="en-US" sz="3600" b="1" kern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07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083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407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164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733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1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3896-C386-463A-B397-57663AA27C3E}" type="datetimeFigureOut">
              <a:rPr lang="ko-KR" altLang="en-US" smtClean="0"/>
              <a:pPr/>
              <a:t>2014-10-13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C9E4E-AE2C-4CED-BD80-5C8AD283D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5715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7"/>
          <p:cNvSpPr>
            <a:spLocks noGrp="1"/>
          </p:cNvSpPr>
          <p:nvPr/>
        </p:nvSpPr>
        <p:spPr>
          <a:xfrm>
            <a:off x="223807" y="5865158"/>
            <a:ext cx="3241468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dirty="0">
                <a:solidFill>
                  <a:schemeClr val="bg1"/>
                </a:solidFill>
                <a:latin typeface="배달의민족 주아" charset="-127"/>
                <a:ea typeface="배달의민족 주아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The key to success, </a:t>
            </a:r>
            <a:r>
              <a:rPr lang="en-US" altLang="ko-KR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Yesform</a:t>
            </a:r>
            <a:endParaRPr sz="1600" b="1" spc="5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  <p:sp>
        <p:nvSpPr>
          <p:cNvPr id="7" name="제목 6"/>
          <p:cNvSpPr>
            <a:spLocks noGrp="1"/>
          </p:cNvSpPr>
          <p:nvPr/>
        </p:nvSpPr>
        <p:spPr>
          <a:xfrm>
            <a:off x="485747" y="1095359"/>
            <a:ext cx="4071966" cy="1009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000" kern="1200" dirty="0">
                <a:solidFill>
                  <a:schemeClr val="bg1"/>
                </a:solidFill>
                <a:effectLst>
                  <a:innerShdw blurRad="38100" dist="25400" dir="18900000">
                    <a:prstClr val="black"/>
                  </a:innerShdw>
                </a:effectLst>
                <a:latin typeface="배달의민족 주아" pitchFamily="18" charset="-127"/>
                <a:ea typeface="배달의민족 주아" pitchFamily="18" charset="-127"/>
                <a:cs typeface="+mj-cs"/>
              </a:defRPr>
            </a:lvl1pPr>
          </a:lstStyle>
          <a:p>
            <a:pPr algn="l"/>
            <a:r>
              <a:rPr lang="en-US" altLang="ko-KR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POWER POINT TEMPLATE</a:t>
            </a:r>
            <a:endParaRPr lang="ko-KR" alt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A88000"/>
                  </a:gs>
                  <a:gs pos="50000">
                    <a:srgbClr val="DAAB00"/>
                  </a:gs>
                  <a:gs pos="100000">
                    <a:srgbClr val="FFCC11"/>
                  </a:gs>
                </a:gsLst>
                <a:lin ang="135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  <p:pic>
        <p:nvPicPr>
          <p:cNvPr id="8" name="Picture 2" descr="예스폼로고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8507" y="6281761"/>
            <a:ext cx="849312" cy="466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2843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223" y="338775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CONTENTS</a:t>
            </a:r>
            <a:endParaRPr lang="ko-KR" altLang="en-US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A88000"/>
                  </a:gs>
                  <a:gs pos="50000">
                    <a:srgbClr val="DAAB00"/>
                  </a:gs>
                  <a:gs pos="100000">
                    <a:srgbClr val="FFCC11"/>
                  </a:gs>
                </a:gsLst>
                <a:lin ang="135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857884" y="1684536"/>
            <a:ext cx="2744170" cy="531418"/>
            <a:chOff x="5857884" y="1684536"/>
            <a:chExt cx="2744170" cy="531418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5857884" y="1684536"/>
              <a:ext cx="553020" cy="531418"/>
            </a:xfrm>
            <a:prstGeom prst="ellipse">
              <a:avLst/>
            </a:prstGeom>
            <a:solidFill>
              <a:srgbClr val="3A634F">
                <a:alpha val="49804"/>
              </a:srgb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5894585" y="1765579"/>
              <a:ext cx="463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n-ea"/>
                </a:rPr>
                <a:t>01</a:t>
              </a:r>
              <a:endParaRPr lang="ko-KR" altLang="ko-KR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ea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6488527" y="1780968"/>
              <a:ext cx="21135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n-ea"/>
                </a:rPr>
                <a:t> </a:t>
              </a:r>
              <a:r>
                <a:rPr lang="en-US" altLang="ko-KR" sz="1600" b="1" dirty="0">
                  <a:latin typeface="+mn-ea"/>
                </a:rPr>
                <a:t>INSERT TEXT HERE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57884" y="2455850"/>
            <a:ext cx="2744170" cy="531418"/>
            <a:chOff x="5857884" y="2443175"/>
            <a:chExt cx="2744170" cy="531418"/>
          </a:xfrm>
        </p:grpSpPr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5857884" y="2443175"/>
              <a:ext cx="553020" cy="531418"/>
            </a:xfrm>
            <a:prstGeom prst="ellipse">
              <a:avLst/>
            </a:prstGeom>
            <a:solidFill>
              <a:srgbClr val="3A634F">
                <a:alpha val="49804"/>
              </a:srgb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/>
            </a:p>
          </p:txBody>
        </p:sp>
        <p:sp>
          <p:nvSpPr>
            <p:cNvPr id="12" name="Text Box 4"/>
            <p:cNvSpPr>
              <a:spLocks noChangeArrowheads="1"/>
            </p:cNvSpPr>
            <p:nvPr/>
          </p:nvSpPr>
          <p:spPr bwMode="auto">
            <a:xfrm>
              <a:off x="5876031" y="2504573"/>
              <a:ext cx="499456" cy="40862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n-ea"/>
                </a:rPr>
                <a:t>02</a:t>
              </a:r>
              <a:endParaRPr lang="ko-KR" altLang="ko-KR"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ea"/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6488527" y="2539607"/>
              <a:ext cx="21135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n-ea"/>
                </a:rPr>
                <a:t> INSERT TEXT HERE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57884" y="3227164"/>
            <a:ext cx="2744170" cy="531418"/>
            <a:chOff x="5857884" y="3201813"/>
            <a:chExt cx="2744170" cy="531418"/>
          </a:xfrm>
        </p:grpSpPr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5857884" y="3201813"/>
              <a:ext cx="553020" cy="531418"/>
            </a:xfrm>
            <a:prstGeom prst="ellipse">
              <a:avLst/>
            </a:prstGeom>
            <a:solidFill>
              <a:srgbClr val="3A634F">
                <a:alpha val="49804"/>
              </a:srgb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/>
            </a:p>
          </p:txBody>
        </p:sp>
        <p:sp>
          <p:nvSpPr>
            <p:cNvPr id="15" name="Text Box 4"/>
            <p:cNvSpPr>
              <a:spLocks noChangeArrowheads="1"/>
            </p:cNvSpPr>
            <p:nvPr/>
          </p:nvSpPr>
          <p:spPr bwMode="auto">
            <a:xfrm>
              <a:off x="5876031" y="3263211"/>
              <a:ext cx="499456" cy="40862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n-ea"/>
                </a:rPr>
                <a:t>03</a:t>
              </a:r>
              <a:endParaRPr lang="ko-KR" altLang="ko-KR"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ea"/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6488527" y="3298245"/>
              <a:ext cx="21135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b="1">
                  <a:latin typeface="+mn-ea"/>
                </a:rPr>
                <a:t> INSERT TEXT HERE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57884" y="3998477"/>
            <a:ext cx="2744170" cy="531418"/>
            <a:chOff x="5857884" y="4011151"/>
            <a:chExt cx="2744170" cy="531418"/>
          </a:xfrm>
        </p:grpSpPr>
        <p:sp>
          <p:nvSpPr>
            <p:cNvPr id="17" name="Oval 3"/>
            <p:cNvSpPr>
              <a:spLocks noChangeArrowheads="1"/>
            </p:cNvSpPr>
            <p:nvPr/>
          </p:nvSpPr>
          <p:spPr bwMode="auto">
            <a:xfrm>
              <a:off x="5857884" y="4011151"/>
              <a:ext cx="553020" cy="531418"/>
            </a:xfrm>
            <a:prstGeom prst="ellipse">
              <a:avLst/>
            </a:prstGeom>
            <a:solidFill>
              <a:srgbClr val="3A634F">
                <a:alpha val="49804"/>
              </a:srgb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/>
            </a:p>
          </p:txBody>
        </p:sp>
        <p:sp>
          <p:nvSpPr>
            <p:cNvPr id="18" name="Text Box 4"/>
            <p:cNvSpPr>
              <a:spLocks noChangeArrowheads="1"/>
            </p:cNvSpPr>
            <p:nvPr/>
          </p:nvSpPr>
          <p:spPr bwMode="auto">
            <a:xfrm>
              <a:off x="5876031" y="4072549"/>
              <a:ext cx="499456" cy="40862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n-ea"/>
                </a:rPr>
                <a:t>04</a:t>
              </a:r>
              <a:endParaRPr lang="ko-KR" altLang="ko-KR"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ea"/>
              </a:endParaRPr>
            </a:p>
          </p:txBody>
        </p:sp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6488527" y="4107583"/>
              <a:ext cx="21135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b="1">
                  <a:latin typeface="+mn-ea"/>
                </a:rPr>
                <a:t> INSERT TEXT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57884" y="4769790"/>
            <a:ext cx="2744170" cy="531418"/>
            <a:chOff x="5857884" y="4769790"/>
            <a:chExt cx="2744170" cy="531418"/>
          </a:xfrm>
        </p:grpSpPr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5857884" y="4769790"/>
              <a:ext cx="553020" cy="531418"/>
            </a:xfrm>
            <a:prstGeom prst="ellipse">
              <a:avLst/>
            </a:prstGeom>
            <a:solidFill>
              <a:srgbClr val="3A634F">
                <a:alpha val="49804"/>
              </a:srgb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/>
            </a:p>
          </p:txBody>
        </p:sp>
        <p:sp>
          <p:nvSpPr>
            <p:cNvPr id="21" name="Text Box 4"/>
            <p:cNvSpPr>
              <a:spLocks noChangeArrowheads="1"/>
            </p:cNvSpPr>
            <p:nvPr/>
          </p:nvSpPr>
          <p:spPr bwMode="auto">
            <a:xfrm>
              <a:off x="5876031" y="4831188"/>
              <a:ext cx="499456" cy="40862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n-ea"/>
                </a:rPr>
                <a:t>05</a:t>
              </a:r>
              <a:endParaRPr lang="ko-KR" altLang="ko-KR"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ea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6488527" y="4866222"/>
              <a:ext cx="21135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n-ea"/>
                </a:rPr>
                <a:t> INSERT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713285" y="1447239"/>
            <a:ext cx="553020" cy="531418"/>
          </a:xfrm>
          <a:prstGeom prst="ellipse">
            <a:avLst/>
          </a:prstGeom>
          <a:solidFill>
            <a:srgbClr val="3A634F">
              <a:alpha val="49804"/>
            </a:srgb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endParaRPr lang="ko-KR" alt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49986" y="1528282"/>
            <a:ext cx="4796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ko-KR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298747" y="1543671"/>
            <a:ext cx="24449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 INSERT TEXT HERE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61057" y="2195504"/>
            <a:ext cx="2520280" cy="247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3A634F"/>
              </a:buClr>
              <a:buFont typeface="+mj-lt"/>
              <a:buAutoNum type="arabicParenR"/>
            </a:pPr>
            <a:r>
              <a:rPr lang="en-US" altLang="ko-KR" sz="1600" b="1" dirty="0" smtClean="0">
                <a:latin typeface="+mn-ea"/>
              </a:rPr>
              <a:t> INSERT </a:t>
            </a:r>
            <a:r>
              <a:rPr lang="en-US" altLang="ko-KR" sz="1600" b="1" dirty="0">
                <a:latin typeface="+mn-ea"/>
              </a:rPr>
              <a:t>TEXT </a:t>
            </a:r>
            <a:r>
              <a:rPr lang="en-US" altLang="ko-KR" sz="1600" b="1" dirty="0" smtClean="0">
                <a:latin typeface="+mn-ea"/>
              </a:rPr>
              <a:t>HERE</a:t>
            </a:r>
          </a:p>
          <a:p>
            <a:pPr marL="342900" indent="-342900">
              <a:lnSpc>
                <a:spcPct val="200000"/>
              </a:lnSpc>
              <a:buClr>
                <a:srgbClr val="3A634F"/>
              </a:buClr>
              <a:buFont typeface="+mj-lt"/>
              <a:buAutoNum type="arabicParenR"/>
            </a:pPr>
            <a:r>
              <a:rPr lang="en-US" altLang="ko-KR" sz="1600" b="1" dirty="0" smtClean="0">
                <a:latin typeface="+mn-ea"/>
              </a:rPr>
              <a:t> INSERT TEXT HERE</a:t>
            </a:r>
          </a:p>
          <a:p>
            <a:pPr marL="342900" indent="-342900">
              <a:lnSpc>
                <a:spcPct val="200000"/>
              </a:lnSpc>
              <a:buClr>
                <a:srgbClr val="3A634F"/>
              </a:buClr>
              <a:buFont typeface="+mj-lt"/>
              <a:buAutoNum type="arabicParenR"/>
            </a:pPr>
            <a:r>
              <a:rPr lang="en-US" altLang="ko-KR" sz="1600" b="1" dirty="0" smtClean="0">
                <a:latin typeface="+mn-ea"/>
              </a:rPr>
              <a:t> INSERT TEXT HERE</a:t>
            </a:r>
          </a:p>
          <a:p>
            <a:pPr marL="342900" indent="-342900">
              <a:lnSpc>
                <a:spcPct val="200000"/>
              </a:lnSpc>
              <a:buClr>
                <a:srgbClr val="3A634F"/>
              </a:buClr>
              <a:buFont typeface="+mj-lt"/>
              <a:buAutoNum type="arabicParenR"/>
            </a:pPr>
            <a:r>
              <a:rPr lang="en-US" altLang="ko-KR" sz="1600" b="1" dirty="0" smtClean="0">
                <a:latin typeface="+mn-ea"/>
              </a:rPr>
              <a:t> INSERT TEXT HERE</a:t>
            </a:r>
          </a:p>
          <a:p>
            <a:pPr marL="342900" indent="-342900">
              <a:lnSpc>
                <a:spcPct val="200000"/>
              </a:lnSpc>
              <a:buClr>
                <a:srgbClr val="3A634F"/>
              </a:buClr>
              <a:buFont typeface="+mj-lt"/>
              <a:buAutoNum type="arabicParenR"/>
            </a:pPr>
            <a:r>
              <a:rPr lang="en-US" altLang="ko-KR" sz="1600" b="1" dirty="0" smtClean="0">
                <a:latin typeface="+mn-ea"/>
              </a:rPr>
              <a:t> INSERT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42897" y="385741"/>
            <a:ext cx="8043919" cy="796908"/>
          </a:xfrm>
        </p:spPr>
        <p:txBody>
          <a:bodyPr>
            <a:noAutofit/>
          </a:bodyPr>
          <a:lstStyle/>
          <a:p>
            <a:r>
              <a:rPr lang="en-US" altLang="ko-KR" sz="36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Add some text to the title slide</a:t>
            </a:r>
            <a:endParaRPr sz="36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A88000"/>
                  </a:gs>
                  <a:gs pos="50000">
                    <a:srgbClr val="DAAB00"/>
                  </a:gs>
                  <a:gs pos="100000">
                    <a:srgbClr val="FFCC11"/>
                  </a:gs>
                </a:gsLst>
                <a:lin ang="135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  <p:sp>
        <p:nvSpPr>
          <p:cNvPr id="77" name="내용 개체 틀 36"/>
          <p:cNvSpPr txBox="1">
            <a:spLocks/>
          </p:cNvSpPr>
          <p:nvPr/>
        </p:nvSpPr>
        <p:spPr>
          <a:xfrm>
            <a:off x="500035" y="1590663"/>
            <a:ext cx="8136378" cy="49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dirty="0" smtClean="0"/>
              <a:t>Insert text here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5"/>
          <p:cNvSpPr txBox="1">
            <a:spLocks/>
          </p:cNvSpPr>
          <p:nvPr/>
        </p:nvSpPr>
        <p:spPr>
          <a:xfrm>
            <a:off x="278168" y="1214421"/>
            <a:ext cx="8580112" cy="519548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 slide</a:t>
            </a:r>
            <a:endParaRPr kumimoji="0" lang="ko-KR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29645" y="133327"/>
            <a:ext cx="5766340" cy="796908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Add some text to the title slide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A88000"/>
                  </a:gs>
                  <a:gs pos="50000">
                    <a:srgbClr val="DAAB00"/>
                  </a:gs>
                  <a:gs pos="100000">
                    <a:srgbClr val="FFCC11"/>
                  </a:gs>
                </a:gsLst>
                <a:lin ang="135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/>
          <p:cNvSpPr txBox="1">
            <a:spLocks/>
          </p:cNvSpPr>
          <p:nvPr/>
        </p:nvSpPr>
        <p:spPr>
          <a:xfrm>
            <a:off x="1919269" y="2214554"/>
            <a:ext cx="5322118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THANK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A88000"/>
                    </a:gs>
                    <a:gs pos="50000">
                      <a:srgbClr val="DAAB00"/>
                    </a:gs>
                    <a:gs pos="100000">
                      <a:srgbClr val="FFCC11"/>
                    </a:gs>
                  </a:gsLst>
                  <a:lin ang="135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haroni" pitchFamily="2" charset="-79"/>
                <a:ea typeface="MD아롱체" pitchFamily="18" charset="-127"/>
                <a:cs typeface="Aharoni" pitchFamily="2" charset="-79"/>
              </a:rPr>
              <a:t> YOU</a:t>
            </a:r>
            <a:endParaRPr lang="ko-KR" altLang="en-US" sz="6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A88000"/>
                  </a:gs>
                  <a:gs pos="50000">
                    <a:srgbClr val="DAAB00"/>
                  </a:gs>
                  <a:gs pos="100000">
                    <a:srgbClr val="FFCC11"/>
                  </a:gs>
                </a:gsLst>
                <a:lin ang="135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haroni" pitchFamily="2" charset="-79"/>
              <a:ea typeface="MD아롱체" pitchFamily="18" charset="-127"/>
              <a:cs typeface="Aharoni" pitchFamily="2" charset="-79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89448" y="5857892"/>
            <a:ext cx="475252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rgbClr val="A88000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</a:t>
            </a:r>
            <a:r>
              <a:rPr kumimoji="1" lang="en-US" altLang="ko-KR" sz="1000" dirty="0" smtClean="0">
                <a:latin typeface="Arial" pitchFamily="34" charset="0"/>
                <a:ea typeface="맑은 고딕" pitchFamily="50" charset="-127"/>
                <a:cs typeface="굴림" pitchFamily="50" charset="-127"/>
              </a:rPr>
              <a:t> contribute not only to the forms &amp; documents but also success vision through business consultation and the whole heart companionship.</a:t>
            </a:r>
            <a:endParaRPr kumimoji="1" lang="en-US" altLang="ko-KR" sz="1000" dirty="0"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104</Words>
  <Application>Microsoft Office PowerPoint</Application>
  <PresentationFormat>화면 슬라이드 쇼(4:3)</PresentationFormat>
  <Paragraphs>27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Arial</vt:lpstr>
      <vt:lpstr>Aharoni</vt:lpstr>
      <vt:lpstr>MD아롱체</vt:lpstr>
      <vt:lpstr>굴림체</vt:lpstr>
      <vt:lpstr>맑은 고딕</vt:lpstr>
      <vt:lpstr>HY견고딕</vt:lpstr>
      <vt:lpstr>Office 테마</vt:lpstr>
      <vt:lpstr>슬라이드 1</vt:lpstr>
      <vt:lpstr>슬라이드 2</vt:lpstr>
      <vt:lpstr>슬라이드 3</vt:lpstr>
      <vt:lpstr>Add some text to the title slide</vt:lpstr>
      <vt:lpstr>Add some text to the title slide</vt:lpstr>
      <vt:lpstr>슬라이드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배경 템플릿</dc:title>
  <dc:subject>파워포인트 템플릿</dc:subject>
  <dc:creator>예스폼(www.yesform.com) 김효섭</dc:creator>
  <cp:keywords>www.yesform.com</cp:keywords>
  <dc:description>본 문서의 저작권은 예스폼(Yesform)에 있으며 
무단 복제 배포시 법적인 제재를 받을 수 있습니다.</dc:description>
  <cp:lastModifiedBy>ONST</cp:lastModifiedBy>
  <cp:revision>70</cp:revision>
  <dcterms:created xsi:type="dcterms:W3CDTF">2014-09-30T02:32:02Z</dcterms:created>
  <dcterms:modified xsi:type="dcterms:W3CDTF">2014-10-13T15:24:03Z</dcterms:modified>
</cp:coreProperties>
</file>